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64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</p:sldIdLst>
  <p:sldSz cx="12188825" cy="6858000"/>
  <p:notesSz cx="6858000" cy="9144000"/>
  <p:defaultTextStyle>
    <a:defPPr rtl="0">
      <a:defRPr lang="et-ee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11FF28-63B8-4C87-AC4E-476F99F75556}" v="1" dt="2025-09-09T08:28:30.567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0" autoAdjust="0"/>
    <p:restoredTop sz="94660"/>
  </p:normalViewPr>
  <p:slideViewPr>
    <p:cSldViewPr showGuides="1">
      <p:cViewPr varScale="1">
        <p:scale>
          <a:sx n="77" d="100"/>
          <a:sy n="77" d="100"/>
        </p:scale>
        <p:origin x="120" y="93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75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omas Salus" userId="df1b2e91-7736-4fcd-be64-78bd9a5feda5" providerId="ADAL" clId="{E233161F-6115-4BAB-9EC5-27F0EE97556E}"/>
    <pc:docChg chg="custSel addSld modSld sldOrd">
      <pc:chgData name="Toomas Salus" userId="df1b2e91-7736-4fcd-be64-78bd9a5feda5" providerId="ADAL" clId="{E233161F-6115-4BAB-9EC5-27F0EE97556E}" dt="2025-09-16T10:28:48.322" v="450" actId="20577"/>
      <pc:docMkLst>
        <pc:docMk/>
      </pc:docMkLst>
      <pc:sldChg chg="modSp mod">
        <pc:chgData name="Toomas Salus" userId="df1b2e91-7736-4fcd-be64-78bd9a5feda5" providerId="ADAL" clId="{E233161F-6115-4BAB-9EC5-27F0EE97556E}" dt="2025-09-16T10:24:53.817" v="240" actId="122"/>
        <pc:sldMkLst>
          <pc:docMk/>
          <pc:sldMk cId="3650340329" sldId="264"/>
        </pc:sldMkLst>
        <pc:spChg chg="mod">
          <ac:chgData name="Toomas Salus" userId="df1b2e91-7736-4fcd-be64-78bd9a5feda5" providerId="ADAL" clId="{E233161F-6115-4BAB-9EC5-27F0EE97556E}" dt="2025-09-16T10:24:53.817" v="240" actId="122"/>
          <ac:spMkLst>
            <pc:docMk/>
            <pc:sldMk cId="3650340329" sldId="264"/>
            <ac:spMk id="3" creationId="{00000000-0000-0000-0000-000000000000}"/>
          </ac:spMkLst>
        </pc:spChg>
      </pc:sldChg>
      <pc:sldChg chg="modSp mod">
        <pc:chgData name="Toomas Salus" userId="df1b2e91-7736-4fcd-be64-78bd9a5feda5" providerId="ADAL" clId="{E233161F-6115-4BAB-9EC5-27F0EE97556E}" dt="2025-09-16T10:26:36.037" v="328" actId="20577"/>
        <pc:sldMkLst>
          <pc:docMk/>
          <pc:sldMk cId="711182959" sldId="276"/>
        </pc:sldMkLst>
        <pc:spChg chg="mod">
          <ac:chgData name="Toomas Salus" userId="df1b2e91-7736-4fcd-be64-78bd9a5feda5" providerId="ADAL" clId="{E233161F-6115-4BAB-9EC5-27F0EE97556E}" dt="2025-09-16T10:25:04.459" v="241" actId="113"/>
          <ac:spMkLst>
            <pc:docMk/>
            <pc:sldMk cId="711182959" sldId="276"/>
            <ac:spMk id="13" creationId="{00000000-0000-0000-0000-000000000000}"/>
          </ac:spMkLst>
        </pc:spChg>
        <pc:spChg chg="mod">
          <ac:chgData name="Toomas Salus" userId="df1b2e91-7736-4fcd-be64-78bd9a5feda5" providerId="ADAL" clId="{E233161F-6115-4BAB-9EC5-27F0EE97556E}" dt="2025-09-16T10:26:36.037" v="328" actId="20577"/>
          <ac:spMkLst>
            <pc:docMk/>
            <pc:sldMk cId="711182959" sldId="276"/>
            <ac:spMk id="14" creationId="{00000000-0000-0000-0000-000000000000}"/>
          </ac:spMkLst>
        </pc:spChg>
      </pc:sldChg>
      <pc:sldChg chg="modSp mod">
        <pc:chgData name="Toomas Salus" userId="df1b2e91-7736-4fcd-be64-78bd9a5feda5" providerId="ADAL" clId="{E233161F-6115-4BAB-9EC5-27F0EE97556E}" dt="2025-09-16T10:26:51.707" v="340" actId="14100"/>
        <pc:sldMkLst>
          <pc:docMk/>
          <pc:sldMk cId="3272329809" sldId="277"/>
        </pc:sldMkLst>
        <pc:spChg chg="mod">
          <ac:chgData name="Toomas Salus" userId="df1b2e91-7736-4fcd-be64-78bd9a5feda5" providerId="ADAL" clId="{E233161F-6115-4BAB-9EC5-27F0EE97556E}" dt="2025-09-16T10:25:10.404" v="242" actId="113"/>
          <ac:spMkLst>
            <pc:docMk/>
            <pc:sldMk cId="3272329809" sldId="277"/>
            <ac:spMk id="2" creationId="{89496536-FF2D-2AE1-D24E-B048E300B5CB}"/>
          </ac:spMkLst>
        </pc:spChg>
        <pc:spChg chg="mod">
          <ac:chgData name="Toomas Salus" userId="df1b2e91-7736-4fcd-be64-78bd9a5feda5" providerId="ADAL" clId="{E233161F-6115-4BAB-9EC5-27F0EE97556E}" dt="2025-09-16T10:26:45.088" v="338" actId="20577"/>
          <ac:spMkLst>
            <pc:docMk/>
            <pc:sldMk cId="3272329809" sldId="277"/>
            <ac:spMk id="3" creationId="{8F50CCA8-6CA3-6FA8-786D-9410EC8E716C}"/>
          </ac:spMkLst>
        </pc:spChg>
        <pc:picChg chg="mod">
          <ac:chgData name="Toomas Salus" userId="df1b2e91-7736-4fcd-be64-78bd9a5feda5" providerId="ADAL" clId="{E233161F-6115-4BAB-9EC5-27F0EE97556E}" dt="2025-09-16T10:26:51.707" v="340" actId="14100"/>
          <ac:picMkLst>
            <pc:docMk/>
            <pc:sldMk cId="3272329809" sldId="277"/>
            <ac:picMk id="5" creationId="{7C0DE529-7EFA-E820-3A07-12484647502C}"/>
          </ac:picMkLst>
        </pc:picChg>
      </pc:sldChg>
      <pc:sldChg chg="modSp mod">
        <pc:chgData name="Toomas Salus" userId="df1b2e91-7736-4fcd-be64-78bd9a5feda5" providerId="ADAL" clId="{E233161F-6115-4BAB-9EC5-27F0EE97556E}" dt="2025-09-16T10:27:28.627" v="382" actId="20577"/>
        <pc:sldMkLst>
          <pc:docMk/>
          <pc:sldMk cId="728582669" sldId="278"/>
        </pc:sldMkLst>
        <pc:spChg chg="mod">
          <ac:chgData name="Toomas Salus" userId="df1b2e91-7736-4fcd-be64-78bd9a5feda5" providerId="ADAL" clId="{E233161F-6115-4BAB-9EC5-27F0EE97556E}" dt="2025-09-16T10:25:14.630" v="243" actId="113"/>
          <ac:spMkLst>
            <pc:docMk/>
            <pc:sldMk cId="728582669" sldId="278"/>
            <ac:spMk id="2" creationId="{8BFB6DCB-15A0-8F41-09A4-707BD3A80159}"/>
          </ac:spMkLst>
        </pc:spChg>
        <pc:spChg chg="mod">
          <ac:chgData name="Toomas Salus" userId="df1b2e91-7736-4fcd-be64-78bd9a5feda5" providerId="ADAL" clId="{E233161F-6115-4BAB-9EC5-27F0EE97556E}" dt="2025-09-16T10:27:28.627" v="382" actId="20577"/>
          <ac:spMkLst>
            <pc:docMk/>
            <pc:sldMk cId="728582669" sldId="278"/>
            <ac:spMk id="3" creationId="{0C1538D1-B1CD-4ACE-9C58-06252DA6A889}"/>
          </ac:spMkLst>
        </pc:spChg>
      </pc:sldChg>
      <pc:sldChg chg="modSp mod">
        <pc:chgData name="Toomas Salus" userId="df1b2e91-7736-4fcd-be64-78bd9a5feda5" providerId="ADAL" clId="{E233161F-6115-4BAB-9EC5-27F0EE97556E}" dt="2025-09-16T10:25:17.665" v="244" actId="113"/>
        <pc:sldMkLst>
          <pc:docMk/>
          <pc:sldMk cId="2446883750" sldId="279"/>
        </pc:sldMkLst>
        <pc:spChg chg="mod">
          <ac:chgData name="Toomas Salus" userId="df1b2e91-7736-4fcd-be64-78bd9a5feda5" providerId="ADAL" clId="{E233161F-6115-4BAB-9EC5-27F0EE97556E}" dt="2025-09-16T10:25:17.665" v="244" actId="113"/>
          <ac:spMkLst>
            <pc:docMk/>
            <pc:sldMk cId="2446883750" sldId="279"/>
            <ac:spMk id="2" creationId="{BE0954A6-DA23-EB96-55A7-2F819CC112C9}"/>
          </ac:spMkLst>
        </pc:spChg>
      </pc:sldChg>
      <pc:sldChg chg="modSp mod">
        <pc:chgData name="Toomas Salus" userId="df1b2e91-7736-4fcd-be64-78bd9a5feda5" providerId="ADAL" clId="{E233161F-6115-4BAB-9EC5-27F0EE97556E}" dt="2025-09-16T10:27:58.084" v="428" actId="20577"/>
        <pc:sldMkLst>
          <pc:docMk/>
          <pc:sldMk cId="1138379720" sldId="280"/>
        </pc:sldMkLst>
        <pc:spChg chg="mod">
          <ac:chgData name="Toomas Salus" userId="df1b2e91-7736-4fcd-be64-78bd9a5feda5" providerId="ADAL" clId="{E233161F-6115-4BAB-9EC5-27F0EE97556E}" dt="2025-09-16T10:25:20.300" v="245" actId="113"/>
          <ac:spMkLst>
            <pc:docMk/>
            <pc:sldMk cId="1138379720" sldId="280"/>
            <ac:spMk id="2" creationId="{9AB2A4FA-B1AD-E55A-C57C-EE8173DFA8F5}"/>
          </ac:spMkLst>
        </pc:spChg>
        <pc:spChg chg="mod">
          <ac:chgData name="Toomas Salus" userId="df1b2e91-7736-4fcd-be64-78bd9a5feda5" providerId="ADAL" clId="{E233161F-6115-4BAB-9EC5-27F0EE97556E}" dt="2025-09-16T10:27:58.084" v="428" actId="20577"/>
          <ac:spMkLst>
            <pc:docMk/>
            <pc:sldMk cId="1138379720" sldId="280"/>
            <ac:spMk id="3" creationId="{F6A430AE-AB7A-0C0F-2AEA-7F8E97C0289E}"/>
          </ac:spMkLst>
        </pc:spChg>
      </pc:sldChg>
      <pc:sldChg chg="modSp mod">
        <pc:chgData name="Toomas Salus" userId="df1b2e91-7736-4fcd-be64-78bd9a5feda5" providerId="ADAL" clId="{E233161F-6115-4BAB-9EC5-27F0EE97556E}" dt="2025-09-16T10:28:13.696" v="430" actId="20577"/>
        <pc:sldMkLst>
          <pc:docMk/>
          <pc:sldMk cId="2716846781" sldId="281"/>
        </pc:sldMkLst>
        <pc:spChg chg="mod">
          <ac:chgData name="Toomas Salus" userId="df1b2e91-7736-4fcd-be64-78bd9a5feda5" providerId="ADAL" clId="{E233161F-6115-4BAB-9EC5-27F0EE97556E}" dt="2025-09-16T10:25:23.867" v="246" actId="113"/>
          <ac:spMkLst>
            <pc:docMk/>
            <pc:sldMk cId="2716846781" sldId="281"/>
            <ac:spMk id="2" creationId="{B19DADFC-C3DC-D14F-1D11-34254924AD1B}"/>
          </ac:spMkLst>
        </pc:spChg>
        <pc:spChg chg="mod">
          <ac:chgData name="Toomas Salus" userId="df1b2e91-7736-4fcd-be64-78bd9a5feda5" providerId="ADAL" clId="{E233161F-6115-4BAB-9EC5-27F0EE97556E}" dt="2025-09-16T10:28:13.696" v="430" actId="20577"/>
          <ac:spMkLst>
            <pc:docMk/>
            <pc:sldMk cId="2716846781" sldId="281"/>
            <ac:spMk id="3" creationId="{9C211F3E-DE5B-FC9C-FB3A-3EF3569D05D1}"/>
          </ac:spMkLst>
        </pc:spChg>
      </pc:sldChg>
      <pc:sldChg chg="modSp mod">
        <pc:chgData name="Toomas Salus" userId="df1b2e91-7736-4fcd-be64-78bd9a5feda5" providerId="ADAL" clId="{E233161F-6115-4BAB-9EC5-27F0EE97556E}" dt="2025-09-16T10:25:27.135" v="247" actId="113"/>
        <pc:sldMkLst>
          <pc:docMk/>
          <pc:sldMk cId="3318934373" sldId="282"/>
        </pc:sldMkLst>
        <pc:spChg chg="mod">
          <ac:chgData name="Toomas Salus" userId="df1b2e91-7736-4fcd-be64-78bd9a5feda5" providerId="ADAL" clId="{E233161F-6115-4BAB-9EC5-27F0EE97556E}" dt="2025-09-16T10:25:27.135" v="247" actId="113"/>
          <ac:spMkLst>
            <pc:docMk/>
            <pc:sldMk cId="3318934373" sldId="282"/>
            <ac:spMk id="2" creationId="{9547E0C9-1AE1-41F5-6680-150234CF6479}"/>
          </ac:spMkLst>
        </pc:spChg>
      </pc:sldChg>
      <pc:sldChg chg="modSp mod">
        <pc:chgData name="Toomas Salus" userId="df1b2e91-7736-4fcd-be64-78bd9a5feda5" providerId="ADAL" clId="{E233161F-6115-4BAB-9EC5-27F0EE97556E}" dt="2025-09-16T10:25:29.866" v="248" actId="113"/>
        <pc:sldMkLst>
          <pc:docMk/>
          <pc:sldMk cId="1157332367" sldId="283"/>
        </pc:sldMkLst>
        <pc:spChg chg="mod">
          <ac:chgData name="Toomas Salus" userId="df1b2e91-7736-4fcd-be64-78bd9a5feda5" providerId="ADAL" clId="{E233161F-6115-4BAB-9EC5-27F0EE97556E}" dt="2025-09-16T10:25:29.866" v="248" actId="113"/>
          <ac:spMkLst>
            <pc:docMk/>
            <pc:sldMk cId="1157332367" sldId="283"/>
            <ac:spMk id="2" creationId="{55747518-9958-2B67-F264-5459EE3D2682}"/>
          </ac:spMkLst>
        </pc:spChg>
      </pc:sldChg>
      <pc:sldChg chg="modSp mod">
        <pc:chgData name="Toomas Salus" userId="df1b2e91-7736-4fcd-be64-78bd9a5feda5" providerId="ADAL" clId="{E233161F-6115-4BAB-9EC5-27F0EE97556E}" dt="2025-09-16T10:28:34.024" v="448" actId="113"/>
        <pc:sldMkLst>
          <pc:docMk/>
          <pc:sldMk cId="643258065" sldId="284"/>
        </pc:sldMkLst>
        <pc:spChg chg="mod">
          <ac:chgData name="Toomas Salus" userId="df1b2e91-7736-4fcd-be64-78bd9a5feda5" providerId="ADAL" clId="{E233161F-6115-4BAB-9EC5-27F0EE97556E}" dt="2025-09-16T10:28:34.024" v="448" actId="113"/>
          <ac:spMkLst>
            <pc:docMk/>
            <pc:sldMk cId="643258065" sldId="284"/>
            <ac:spMk id="2" creationId="{09368C3B-E9AE-BE2D-832F-FBAE464B6FA4}"/>
          </ac:spMkLst>
        </pc:spChg>
      </pc:sldChg>
      <pc:sldChg chg="modSp mod">
        <pc:chgData name="Toomas Salus" userId="df1b2e91-7736-4fcd-be64-78bd9a5feda5" providerId="ADAL" clId="{E233161F-6115-4BAB-9EC5-27F0EE97556E}" dt="2025-09-16T10:25:36.747" v="250" actId="113"/>
        <pc:sldMkLst>
          <pc:docMk/>
          <pc:sldMk cId="2173596362" sldId="285"/>
        </pc:sldMkLst>
        <pc:spChg chg="mod">
          <ac:chgData name="Toomas Salus" userId="df1b2e91-7736-4fcd-be64-78bd9a5feda5" providerId="ADAL" clId="{E233161F-6115-4BAB-9EC5-27F0EE97556E}" dt="2025-09-16T10:25:36.747" v="250" actId="113"/>
          <ac:spMkLst>
            <pc:docMk/>
            <pc:sldMk cId="2173596362" sldId="285"/>
            <ac:spMk id="2" creationId="{BFEADAD9-0648-80D7-F604-E093AA5D17FF}"/>
          </ac:spMkLst>
        </pc:spChg>
      </pc:sldChg>
      <pc:sldChg chg="modSp mod">
        <pc:chgData name="Toomas Salus" userId="df1b2e91-7736-4fcd-be64-78bd9a5feda5" providerId="ADAL" clId="{E233161F-6115-4BAB-9EC5-27F0EE97556E}" dt="2025-09-16T10:25:40.269" v="251" actId="113"/>
        <pc:sldMkLst>
          <pc:docMk/>
          <pc:sldMk cId="2897362873" sldId="286"/>
        </pc:sldMkLst>
        <pc:spChg chg="mod">
          <ac:chgData name="Toomas Salus" userId="df1b2e91-7736-4fcd-be64-78bd9a5feda5" providerId="ADAL" clId="{E233161F-6115-4BAB-9EC5-27F0EE97556E}" dt="2025-09-16T10:25:40.269" v="251" actId="113"/>
          <ac:spMkLst>
            <pc:docMk/>
            <pc:sldMk cId="2897362873" sldId="286"/>
            <ac:spMk id="2" creationId="{0FF77EF7-9CC3-8B09-FF56-22329B39C81C}"/>
          </ac:spMkLst>
        </pc:spChg>
      </pc:sldChg>
      <pc:sldChg chg="modSp add mod ord">
        <pc:chgData name="Toomas Salus" userId="df1b2e91-7736-4fcd-be64-78bd9a5feda5" providerId="ADAL" clId="{E233161F-6115-4BAB-9EC5-27F0EE97556E}" dt="2025-09-16T10:28:48.322" v="450" actId="20577"/>
        <pc:sldMkLst>
          <pc:docMk/>
          <pc:sldMk cId="497027893" sldId="287"/>
        </pc:sldMkLst>
        <pc:spChg chg="mod">
          <ac:chgData name="Toomas Salus" userId="df1b2e91-7736-4fcd-be64-78bd9a5feda5" providerId="ADAL" clId="{E233161F-6115-4BAB-9EC5-27F0EE97556E}" dt="2025-09-16T10:25:43.217" v="252" actId="113"/>
          <ac:spMkLst>
            <pc:docMk/>
            <pc:sldMk cId="497027893" sldId="287"/>
            <ac:spMk id="2" creationId="{46663DD3-AFBC-496A-71AF-C61DEA3C6D39}"/>
          </ac:spMkLst>
        </pc:spChg>
        <pc:spChg chg="mod">
          <ac:chgData name="Toomas Salus" userId="df1b2e91-7736-4fcd-be64-78bd9a5feda5" providerId="ADAL" clId="{E233161F-6115-4BAB-9EC5-27F0EE97556E}" dt="2025-09-16T10:28:48.322" v="450" actId="20577"/>
          <ac:spMkLst>
            <pc:docMk/>
            <pc:sldMk cId="497027893" sldId="287"/>
            <ac:spMk id="3" creationId="{5E03EABF-1D2C-EFA1-78AE-54CF0FB54281}"/>
          </ac:spMkLst>
        </pc:spChg>
      </pc:sldChg>
      <pc:sldChg chg="addSp delSp modSp add mod">
        <pc:chgData name="Toomas Salus" userId="df1b2e91-7736-4fcd-be64-78bd9a5feda5" providerId="ADAL" clId="{E233161F-6115-4BAB-9EC5-27F0EE97556E}" dt="2025-09-09T08:28:55.445" v="238" actId="1076"/>
        <pc:sldMkLst>
          <pc:docMk/>
          <pc:sldMk cId="4066175544" sldId="288"/>
        </pc:sldMkLst>
        <pc:spChg chg="add mod">
          <ac:chgData name="Toomas Salus" userId="df1b2e91-7736-4fcd-be64-78bd9a5feda5" providerId="ADAL" clId="{E233161F-6115-4BAB-9EC5-27F0EE97556E}" dt="2025-09-09T08:28:55.445" v="238" actId="1076"/>
          <ac:spMkLst>
            <pc:docMk/>
            <pc:sldMk cId="4066175544" sldId="288"/>
            <ac:spMk id="8" creationId="{252B6C3B-066E-1455-A5F3-1E2A1C31AF0A}"/>
          </ac:spMkLst>
        </pc:spChg>
      </pc:sldChg>
    </pc:docChg>
  </pc:docChgLst>
  <pc:docChgLst>
    <pc:chgData name="Mirjam Liik" userId="S::mirjam.liik@are.edu.ee::ded6230d-fd64-4d82-b3d1-a95afc2a3100" providerId="AD" clId="Web-{F05F9EF2-F7CB-35A4-2652-9773D589090E}"/>
    <pc:docChg chg="modSld">
      <pc:chgData name="Mirjam Liik" userId="S::mirjam.liik@are.edu.ee::ded6230d-fd64-4d82-b3d1-a95afc2a3100" providerId="AD" clId="Web-{F05F9EF2-F7CB-35A4-2652-9773D589090E}" dt="2025-09-09T15:53:24.183" v="3" actId="20577"/>
      <pc:docMkLst>
        <pc:docMk/>
      </pc:docMkLst>
      <pc:sldChg chg="modSp">
        <pc:chgData name="Mirjam Liik" userId="S::mirjam.liik@are.edu.ee::ded6230d-fd64-4d82-b3d1-a95afc2a3100" providerId="AD" clId="Web-{F05F9EF2-F7CB-35A4-2652-9773D589090E}" dt="2025-09-09T15:53:24.183" v="3" actId="20577"/>
        <pc:sldMkLst>
          <pc:docMk/>
          <pc:sldMk cId="2446883750" sldId="279"/>
        </pc:sldMkLst>
        <pc:spChg chg="mod">
          <ac:chgData name="Mirjam Liik" userId="S::mirjam.liik@are.edu.ee::ded6230d-fd64-4d82-b3d1-a95afc2a3100" providerId="AD" clId="Web-{F05F9EF2-F7CB-35A4-2652-9773D589090E}" dt="2025-09-09T15:53:24.183" v="3" actId="20577"/>
          <ac:spMkLst>
            <pc:docMk/>
            <pc:sldMk cId="2446883750" sldId="279"/>
            <ac:spMk id="3" creationId="{C2756CA1-C3CA-19CD-8139-829EC95F006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t-EE" dirty="0">
              <a:solidFill>
                <a:schemeClr val="tx2"/>
              </a:solidFill>
            </a:endParaRPr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11C8B185-2623-4DAC-815F-5542EE729A26}" type="datetime1">
              <a:rPr lang="et-EE" smtClean="0">
                <a:solidFill>
                  <a:schemeClr val="tx2"/>
                </a:solidFill>
              </a:rPr>
              <a:pPr algn="r" rtl="0"/>
              <a:t>16.09.2025</a:t>
            </a:fld>
            <a:endParaRPr lang="et-EE" dirty="0">
              <a:solidFill>
                <a:schemeClr val="tx2"/>
              </a:solidFill>
            </a:endParaRPr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t-EE" dirty="0">
              <a:solidFill>
                <a:schemeClr val="tx2"/>
              </a:solidFill>
            </a:endParaRPr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et-EE" smtClean="0">
                <a:solidFill>
                  <a:schemeClr val="tx2"/>
                </a:solidFill>
              </a:rPr>
              <a:pPr algn="r" rtl="0"/>
              <a:t>‹#›</a:t>
            </a:fld>
            <a:endParaRPr lang="et-E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t-EE" dirty="0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20E40440-7382-4398-A384-65A660E26D5D}" type="datetime1">
              <a:rPr lang="et-EE" smtClean="0"/>
              <a:pPr/>
              <a:t>16.09.2025</a:t>
            </a:fld>
            <a:endParaRPr lang="et-EE" dirty="0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t-EE" dirty="0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dirty="0"/>
              <a:t>Muutke teksti laade</a:t>
            </a:r>
          </a:p>
          <a:p>
            <a:pPr lvl="1" rtl="0"/>
            <a:r>
              <a:rPr lang="et-EE" dirty="0"/>
              <a:t>Teine tase</a:t>
            </a:r>
          </a:p>
          <a:p>
            <a:pPr lvl="2" rtl="0"/>
            <a:r>
              <a:rPr lang="et-EE" dirty="0"/>
              <a:t>Kolmas tase</a:t>
            </a:r>
          </a:p>
          <a:p>
            <a:pPr lvl="3" rtl="0"/>
            <a:r>
              <a:rPr lang="et-EE" dirty="0"/>
              <a:t>Neljas tase</a:t>
            </a:r>
          </a:p>
          <a:p>
            <a:pPr lvl="4" rtl="0"/>
            <a:r>
              <a:rPr lang="et-EE" dirty="0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t-EE" dirty="0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t-EE" smtClean="0"/>
              <a:pPr/>
              <a:t>1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7334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lislaid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 hasCustomPrompt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Klõpsake laadi muutmiseks</a:t>
            </a:r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ealkiri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/>
            <a:r>
              <a:rPr lang="et-EE" dirty="0"/>
              <a:t>Muutke teksti laade</a:t>
            </a:r>
          </a:p>
          <a:p>
            <a:pPr lvl="1" rtl="0"/>
            <a:r>
              <a:rPr lang="et-EE" dirty="0"/>
              <a:t>Teine tase</a:t>
            </a:r>
          </a:p>
          <a:p>
            <a:pPr lvl="2" rtl="0"/>
            <a:r>
              <a:rPr lang="et-EE" dirty="0"/>
              <a:t>Kolmas tase</a:t>
            </a:r>
          </a:p>
          <a:p>
            <a:pPr lvl="3" rtl="0"/>
            <a:r>
              <a:rPr lang="et-EE" dirty="0"/>
              <a:t>Neljas tase</a:t>
            </a:r>
          </a:p>
          <a:p>
            <a:pPr lvl="4" rtl="0"/>
            <a:r>
              <a:rPr lang="et-EE" dirty="0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67107EA-3073-4C2A-AFC6-117219BD6E80}" type="datetime1">
              <a:rPr lang="et-EE" smtClean="0"/>
              <a:pPr/>
              <a:t>16.09.2025</a:t>
            </a:fld>
            <a:endParaRPr lang="et-EE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t-EE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ne pealkiri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ne pealkiri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/>
            <a:r>
              <a:rPr lang="et-EE" dirty="0"/>
              <a:t>Muutke teksti laade</a:t>
            </a:r>
          </a:p>
          <a:p>
            <a:pPr lvl="1" rtl="0"/>
            <a:r>
              <a:rPr lang="et-EE" dirty="0"/>
              <a:t>Teine tase</a:t>
            </a:r>
          </a:p>
          <a:p>
            <a:pPr lvl="2" rtl="0"/>
            <a:r>
              <a:rPr lang="et-EE" dirty="0"/>
              <a:t>Kolmas tase</a:t>
            </a:r>
          </a:p>
          <a:p>
            <a:pPr lvl="3" rtl="0"/>
            <a:r>
              <a:rPr lang="et-EE" dirty="0"/>
              <a:t>Neljas tase</a:t>
            </a:r>
          </a:p>
          <a:p>
            <a:pPr lvl="4" rtl="0"/>
            <a:r>
              <a:rPr lang="et-EE" dirty="0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2B28DE-1BCB-4DD8-B61E-9B323C500873}" type="datetime1">
              <a:rPr lang="et-EE" smtClean="0"/>
              <a:pPr/>
              <a:t>16.09.2025</a:t>
            </a:fld>
            <a:endParaRPr lang="et-EE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t-EE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/>
            <a:r>
              <a:rPr lang="et-EE" dirty="0"/>
              <a:t>Muutke teksti laade</a:t>
            </a:r>
          </a:p>
          <a:p>
            <a:pPr lvl="1" rtl="0"/>
            <a:r>
              <a:rPr lang="et-EE" dirty="0"/>
              <a:t>Teine tase</a:t>
            </a:r>
          </a:p>
          <a:p>
            <a:pPr lvl="2" rtl="0"/>
            <a:r>
              <a:rPr lang="et-EE" dirty="0"/>
              <a:t>Kolmas tase</a:t>
            </a:r>
          </a:p>
          <a:p>
            <a:pPr lvl="3" rtl="0"/>
            <a:r>
              <a:rPr lang="et-EE" dirty="0"/>
              <a:t>Neljas tase</a:t>
            </a:r>
          </a:p>
          <a:p>
            <a:pPr lvl="4" rtl="0"/>
            <a:r>
              <a:rPr lang="et-EE" dirty="0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ACC8250-F900-4BFF-9F7A-32DF5371BE8E}" type="datetime1">
              <a:rPr lang="et-EE" smtClean="0"/>
              <a:pPr/>
              <a:t>16.09.2025</a:t>
            </a:fld>
            <a:endParaRPr lang="et-EE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t-EE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dirty="0"/>
              <a:t>Muutke teksti laade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üks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/>
            <a:r>
              <a:rPr lang="et-EE" dirty="0"/>
              <a:t>Muutke teksti laade</a:t>
            </a:r>
          </a:p>
          <a:p>
            <a:pPr lvl="1" rtl="0"/>
            <a:r>
              <a:rPr lang="et-EE" dirty="0"/>
              <a:t>Teine tase</a:t>
            </a:r>
          </a:p>
          <a:p>
            <a:pPr lvl="2" rtl="0"/>
            <a:r>
              <a:rPr lang="et-EE" dirty="0"/>
              <a:t>Kolmas tase</a:t>
            </a:r>
          </a:p>
          <a:p>
            <a:pPr lvl="3" rtl="0"/>
            <a:r>
              <a:rPr lang="et-EE" dirty="0"/>
              <a:t>Neljas tase</a:t>
            </a:r>
          </a:p>
          <a:p>
            <a:pPr lvl="4" rtl="0"/>
            <a:r>
              <a:rPr lang="et-EE" dirty="0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/>
            <a:r>
              <a:rPr lang="et-EE" dirty="0"/>
              <a:t>Muutke teksti laade</a:t>
            </a:r>
          </a:p>
          <a:p>
            <a:pPr lvl="1" rtl="0"/>
            <a:r>
              <a:rPr lang="et-EE" dirty="0"/>
              <a:t>Teine tase</a:t>
            </a:r>
          </a:p>
          <a:p>
            <a:pPr lvl="2" rtl="0"/>
            <a:r>
              <a:rPr lang="et-EE" dirty="0"/>
              <a:t>Kolmas tase</a:t>
            </a:r>
          </a:p>
          <a:p>
            <a:pPr lvl="3" rtl="0"/>
            <a:r>
              <a:rPr lang="et-EE" dirty="0"/>
              <a:t>Neljas tase</a:t>
            </a:r>
          </a:p>
          <a:p>
            <a:pPr lvl="4" rtl="0"/>
            <a:r>
              <a:rPr lang="et-EE" dirty="0"/>
              <a:t>Viies tase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3845BC4-7A5D-48AC-89EE-5C967419C920}" type="datetime1">
              <a:rPr lang="et-EE" smtClean="0"/>
              <a:pPr/>
              <a:t>16.09.2025</a:t>
            </a:fld>
            <a:endParaRPr lang="et-EE" dirty="0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t-EE" dirty="0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6009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/>
            <a:r>
              <a:rPr lang="et-EE" dirty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 hasCustomPrompt="1"/>
          </p:nvPr>
        </p:nvSpPr>
        <p:spPr>
          <a:xfrm>
            <a:off x="1117309" y="2349500"/>
            <a:ext cx="4977104" cy="3822699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/>
            <a:r>
              <a:rPr lang="et-EE" dirty="0"/>
              <a:t>Muutke teksti laade</a:t>
            </a:r>
          </a:p>
          <a:p>
            <a:pPr lvl="1" rtl="0"/>
            <a:r>
              <a:rPr lang="et-EE" dirty="0"/>
              <a:t>Teine tase</a:t>
            </a:r>
          </a:p>
          <a:p>
            <a:pPr lvl="2" rtl="0"/>
            <a:r>
              <a:rPr lang="et-EE" dirty="0"/>
              <a:t>Kolmas tase</a:t>
            </a:r>
          </a:p>
          <a:p>
            <a:pPr lvl="3" rtl="0"/>
            <a:r>
              <a:rPr lang="et-EE" dirty="0"/>
              <a:t>Neljas tase</a:t>
            </a:r>
          </a:p>
          <a:p>
            <a:pPr lvl="4" rtl="0"/>
            <a:r>
              <a:rPr lang="et-EE" dirty="0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6009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/>
            <a:r>
              <a:rPr lang="et-EE" dirty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 hasCustomPrompt="1"/>
          </p:nvPr>
        </p:nvSpPr>
        <p:spPr>
          <a:xfrm>
            <a:off x="6297559" y="2349500"/>
            <a:ext cx="4977104" cy="38227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/>
            <a:r>
              <a:rPr lang="et-EE" dirty="0"/>
              <a:t>Muutke teksti laade</a:t>
            </a:r>
          </a:p>
          <a:p>
            <a:pPr lvl="1" rtl="0"/>
            <a:r>
              <a:rPr lang="et-EE" dirty="0"/>
              <a:t>Teine tase</a:t>
            </a:r>
          </a:p>
          <a:p>
            <a:pPr lvl="2" rtl="0"/>
            <a:r>
              <a:rPr lang="et-EE" dirty="0"/>
              <a:t>Kolmas tase</a:t>
            </a:r>
          </a:p>
          <a:p>
            <a:pPr lvl="3" rtl="0"/>
            <a:r>
              <a:rPr lang="et-EE" dirty="0"/>
              <a:t>Neljas tase</a:t>
            </a:r>
          </a:p>
          <a:p>
            <a:pPr lvl="4" rtl="0"/>
            <a:r>
              <a:rPr lang="et-EE" dirty="0"/>
              <a:t>Viies tase</a:t>
            </a:r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A2F506-9FCC-47C9-944B-F546CD3287A5}" type="datetime1">
              <a:rPr lang="et-EE" smtClean="0"/>
              <a:pPr/>
              <a:t>16.09.2025</a:t>
            </a:fld>
            <a:endParaRPr lang="et-EE" dirty="0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t-EE" dirty="0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9D2FCF-0D56-4D5C-AF45-8A199D978933}" type="datetime1">
              <a:rPr lang="et-EE" smtClean="0"/>
              <a:pPr/>
              <a:t>16.09.2025</a:t>
            </a:fld>
            <a:endParaRPr lang="et-EE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t-EE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AB04F9-E6D5-4310-93CA-4ED607189B3B}" type="datetime1">
              <a:rPr lang="et-EE" smtClean="0"/>
              <a:pPr/>
              <a:t>16.09.2025</a:t>
            </a:fld>
            <a:endParaRPr lang="et-EE" dirty="0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stküli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t-EE" dirty="0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/>
            <a:r>
              <a:rPr lang="et-EE" dirty="0"/>
              <a:t>Muutke teksti laade</a:t>
            </a:r>
          </a:p>
          <a:p>
            <a:pPr lvl="1" rtl="0"/>
            <a:r>
              <a:rPr lang="et-EE" dirty="0"/>
              <a:t>Teine tase</a:t>
            </a:r>
          </a:p>
          <a:p>
            <a:pPr lvl="2" rtl="0"/>
            <a:r>
              <a:rPr lang="et-EE" dirty="0"/>
              <a:t>Kolmas tase</a:t>
            </a:r>
          </a:p>
          <a:p>
            <a:pPr lvl="3" rtl="0"/>
            <a:r>
              <a:rPr lang="et-EE" dirty="0"/>
              <a:t>Neljas tase</a:t>
            </a:r>
          </a:p>
          <a:p>
            <a:pPr lvl="4" rtl="0"/>
            <a:r>
              <a:rPr lang="et-EE" dirty="0"/>
              <a:t>Viies tase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 hasCustomPrompt="1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/>
            <a:r>
              <a:rPr lang="et-EE" dirty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94C1415-0E87-4536-A220-F3121D0C4CD8}" type="datetime1">
              <a:rPr lang="et-EE" smtClean="0"/>
              <a:pPr/>
              <a:t>16.09.2025</a:t>
            </a:fld>
            <a:endParaRPr lang="et-EE" dirty="0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t-EE" dirty="0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ealdise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stküli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t-EE" dirty="0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en-US"/>
              <a:t>Click icon to add picture</a:t>
            </a:r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/>
            <a:r>
              <a:rPr lang="et-EE" dirty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A56E57-0CAF-45E9-BC91-0C7D8C0E99CA}" type="datetime1">
              <a:rPr lang="et-EE" smtClean="0"/>
              <a:pPr/>
              <a:t>16.09.2025</a:t>
            </a:fld>
            <a:endParaRPr lang="et-EE" dirty="0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t-EE" dirty="0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stküli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t-EE" dirty="0"/>
          </a:p>
        </p:txBody>
      </p:sp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t-EE" dirty="0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t-EE" dirty="0"/>
              <a:t>Muutke teksti laade</a:t>
            </a:r>
          </a:p>
          <a:p>
            <a:pPr lvl="1" rtl="0"/>
            <a:r>
              <a:rPr lang="et-EE" dirty="0"/>
              <a:t>Teine tase</a:t>
            </a:r>
          </a:p>
          <a:p>
            <a:pPr lvl="2" rtl="0"/>
            <a:r>
              <a:rPr lang="et-EE" dirty="0"/>
              <a:t>Kolmas tase</a:t>
            </a:r>
          </a:p>
          <a:p>
            <a:pPr lvl="3" rtl="0"/>
            <a:r>
              <a:rPr lang="et-EE" dirty="0"/>
              <a:t>Neljas tase</a:t>
            </a:r>
          </a:p>
          <a:p>
            <a:pPr lvl="4" rtl="0"/>
            <a:r>
              <a:rPr lang="et-EE" dirty="0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C3594D6-24FF-4F09-965B-2BB9BE4801FF}" type="datetime1">
              <a:rPr lang="et-EE" smtClean="0"/>
              <a:pPr/>
              <a:t>16.09.2025</a:t>
            </a:fld>
            <a:endParaRPr lang="et-EE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et-EE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t-EE" dirty="0">
                <a:solidFill>
                  <a:schemeClr val="tx2"/>
                </a:solidFill>
              </a:rPr>
              <a:t>Esitluste koostamine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ctr" rtl="0"/>
            <a:r>
              <a:rPr lang="et-EE" dirty="0">
                <a:solidFill>
                  <a:schemeClr val="tx2"/>
                </a:solidFill>
              </a:rPr>
              <a:t>Are Kool </a:t>
            </a:r>
            <a:br>
              <a:rPr lang="et-EE" dirty="0">
                <a:solidFill>
                  <a:schemeClr val="tx2"/>
                </a:solidFill>
              </a:rPr>
            </a:br>
            <a:r>
              <a:rPr lang="et-EE" dirty="0">
                <a:solidFill>
                  <a:schemeClr val="tx2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E1326-02DC-F25A-F710-D33F5006C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8C3B-E9AE-BE2D-832F-FBAE464B6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b="1" dirty="0">
                <a:solidFill>
                  <a:schemeClr val="tx2"/>
                </a:solidFill>
              </a:rPr>
              <a:t>Kujundus</a:t>
            </a:r>
            <a:r>
              <a:rPr lang="et-EE" dirty="0">
                <a:solidFill>
                  <a:schemeClr val="tx2"/>
                </a:solidFill>
              </a:rPr>
              <a:t> </a:t>
            </a:r>
            <a:r>
              <a:rPr lang="et-EE" b="1" dirty="0">
                <a:solidFill>
                  <a:schemeClr val="tx2"/>
                </a:solidFill>
              </a:rPr>
              <a:t>nagu ei tohi olla</a:t>
            </a:r>
          </a:p>
        </p:txBody>
      </p:sp>
      <p:pic>
        <p:nvPicPr>
          <p:cNvPr id="9" name="Content Placeholder 8" descr="A rainbow colored door with text&#10;&#10;AI-generated content may be incorrect.">
            <a:extLst>
              <a:ext uri="{FF2B5EF4-FFF2-40B4-BE49-F238E27FC236}">
                <a16:creationId xmlns:a16="http://schemas.microsoft.com/office/drawing/2014/main" id="{9FFC6E5D-B58C-D9EE-4449-C0FC7CFFD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1" y="1628800"/>
            <a:ext cx="12088214" cy="4941168"/>
          </a:xfrm>
        </p:spPr>
      </p:pic>
    </p:spTree>
    <p:extLst>
      <p:ext uri="{BB962C8B-B14F-4D97-AF65-F5344CB8AC3E}">
        <p14:creationId xmlns:p14="http://schemas.microsoft.com/office/powerpoint/2010/main" val="64325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7DBA1-9D47-B2BF-4155-141EB7052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ADAD9-0648-80D7-F604-E093AA5D1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b="1" dirty="0">
                <a:solidFill>
                  <a:schemeClr val="tx2"/>
                </a:solidFill>
              </a:rPr>
              <a:t>Efektid ja helid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471F0-C0F2-7CA9-7F18-2441C4AB4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3600" dirty="0">
                <a:solidFill>
                  <a:schemeClr val="tx2"/>
                </a:solidFill>
              </a:rPr>
              <a:t>Liiga palju animatsioone ja efekte pole hea</a:t>
            </a:r>
          </a:p>
          <a:p>
            <a:r>
              <a:rPr lang="et-EE" sz="3600" dirty="0">
                <a:solidFill>
                  <a:schemeClr val="tx2"/>
                </a:solidFill>
              </a:rPr>
              <a:t>Helil peab olema hea kvaliteet ja põhjendus</a:t>
            </a:r>
          </a:p>
          <a:p>
            <a:r>
              <a:rPr lang="et-EE" sz="3600" noProof="1">
                <a:solidFill>
                  <a:schemeClr val="tx2"/>
                </a:solidFill>
              </a:rPr>
              <a:t>Keep it simple stupid</a:t>
            </a:r>
          </a:p>
        </p:txBody>
      </p:sp>
    </p:spTree>
    <p:extLst>
      <p:ext uri="{BB962C8B-B14F-4D97-AF65-F5344CB8AC3E}">
        <p14:creationId xmlns:p14="http://schemas.microsoft.com/office/powerpoint/2010/main" val="217359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BED04-EE0C-92AD-7D64-B800FC6C8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7EF7-9CC3-8B09-FF56-22329B39C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b="1" dirty="0">
                <a:solidFill>
                  <a:schemeClr val="tx2"/>
                </a:solidFill>
              </a:rPr>
              <a:t>Efektid ja helid</a:t>
            </a:r>
          </a:p>
        </p:txBody>
      </p:sp>
      <p:pic>
        <p:nvPicPr>
          <p:cNvPr id="5" name="Content Placeholder 4" descr="A brown bear standing in grass&#10;&#10;AI-generated content may be incorrect.">
            <a:extLst>
              <a:ext uri="{FF2B5EF4-FFF2-40B4-BE49-F238E27FC236}">
                <a16:creationId xmlns:a16="http://schemas.microsoft.com/office/drawing/2014/main" id="{21B6BF99-18DB-F45C-6465-E50AC26B6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2" y="1420120"/>
            <a:ext cx="2664296" cy="4017759"/>
          </a:xfrm>
        </p:spPr>
      </p:pic>
      <p:pic>
        <p:nvPicPr>
          <p:cNvPr id="7" name="Picture 6" descr="A brown bear lying on a rock&#10;&#10;AI-generated content may be incorrect.">
            <a:extLst>
              <a:ext uri="{FF2B5EF4-FFF2-40B4-BE49-F238E27FC236}">
                <a16:creationId xmlns:a16="http://schemas.microsoft.com/office/drawing/2014/main" id="{1D0385B6-0D1D-0B6E-1EAC-70E90FEC3E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6" y="3983641"/>
            <a:ext cx="4778896" cy="283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62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F5191-33D6-C626-95DE-C89F9B29B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63DD3-AFBC-496A-71AF-C61DEA3C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b="1" dirty="0">
                <a:solidFill>
                  <a:schemeClr val="tx2"/>
                </a:solidFill>
              </a:rPr>
              <a:t>Esitluse ettekandmine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3EABF-1D2C-EFA1-78AE-54CF0FB54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3600" dirty="0">
                <a:solidFill>
                  <a:schemeClr val="tx2"/>
                </a:solidFill>
              </a:rPr>
              <a:t>Esitlusest tähtsam on esineja</a:t>
            </a:r>
          </a:p>
          <a:p>
            <a:r>
              <a:rPr lang="et-EE" sz="3600" dirty="0">
                <a:solidFill>
                  <a:schemeClr val="tx2"/>
                </a:solidFill>
              </a:rPr>
              <a:t>Esitlus peab olema valminud konkreetse ürituse jaoks</a:t>
            </a:r>
          </a:p>
          <a:p>
            <a:r>
              <a:rPr lang="et-EE" sz="3600" dirty="0">
                <a:solidFill>
                  <a:schemeClr val="tx2"/>
                </a:solidFill>
              </a:rPr>
              <a:t>Järjesta slaidid loogiliselt</a:t>
            </a:r>
          </a:p>
          <a:p>
            <a:r>
              <a:rPr lang="et-EE" sz="3600" dirty="0">
                <a:solidFill>
                  <a:schemeClr val="tx2"/>
                </a:solidFill>
              </a:rPr>
              <a:t>Lõpus peab olema kokkuvõttev slaid</a:t>
            </a:r>
          </a:p>
          <a:p>
            <a:r>
              <a:rPr lang="et-EE" sz="3600">
                <a:solidFill>
                  <a:schemeClr val="tx2"/>
                </a:solidFill>
              </a:rPr>
              <a:t>Harjuta </a:t>
            </a:r>
            <a:r>
              <a:rPr lang="et-EE" sz="3600" dirty="0">
                <a:solidFill>
                  <a:schemeClr val="tx2"/>
                </a:solidFill>
              </a:rPr>
              <a:t>enne esinemist</a:t>
            </a:r>
          </a:p>
        </p:txBody>
      </p:sp>
    </p:spTree>
    <p:extLst>
      <p:ext uri="{BB962C8B-B14F-4D97-AF65-F5344CB8AC3E}">
        <p14:creationId xmlns:p14="http://schemas.microsoft.com/office/powerpoint/2010/main" val="4970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4649F-7C42-2D4E-7AB3-BD08CA118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52B6C3B-066E-1455-A5F3-1E2A1C31AF0A}"/>
              </a:ext>
            </a:extLst>
          </p:cNvPr>
          <p:cNvSpPr txBox="1"/>
          <p:nvPr/>
        </p:nvSpPr>
        <p:spPr>
          <a:xfrm>
            <a:off x="2807294" y="2828835"/>
            <a:ext cx="6574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7200" b="1" dirty="0">
                <a:solidFill>
                  <a:schemeClr val="tx2"/>
                </a:solidFill>
              </a:rPr>
              <a:t>JÕUDU TÖÖLE!</a:t>
            </a:r>
          </a:p>
        </p:txBody>
      </p:sp>
    </p:spTree>
    <p:extLst>
      <p:ext uri="{BB962C8B-B14F-4D97-AF65-F5344CB8AC3E}">
        <p14:creationId xmlns:p14="http://schemas.microsoft.com/office/powerpoint/2010/main" val="406617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alkiri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t-EE" b="1" dirty="0">
                <a:solidFill>
                  <a:schemeClr val="tx2"/>
                </a:solidFill>
              </a:rPr>
              <a:t>Esitluse kavandamine</a:t>
            </a:r>
          </a:p>
        </p:txBody>
      </p:sp>
      <p:sp>
        <p:nvSpPr>
          <p:cNvPr id="14" name="Sisu kohatäide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t-EE" sz="3600" dirty="0">
                <a:solidFill>
                  <a:schemeClr val="tx2"/>
                </a:solidFill>
              </a:rPr>
              <a:t>Määra eesmärk</a:t>
            </a:r>
          </a:p>
          <a:p>
            <a:pPr rtl="0"/>
            <a:r>
              <a:rPr lang="et-EE" sz="3600" dirty="0">
                <a:solidFill>
                  <a:schemeClr val="tx2"/>
                </a:solidFill>
              </a:rPr>
              <a:t>Mõtle sihtrühma peale</a:t>
            </a:r>
          </a:p>
          <a:p>
            <a:pPr rtl="0"/>
            <a:r>
              <a:rPr lang="et-EE" sz="3600" dirty="0">
                <a:solidFill>
                  <a:schemeClr val="tx2"/>
                </a:solidFill>
              </a:rPr>
              <a:t>Kogu infot</a:t>
            </a:r>
          </a:p>
          <a:p>
            <a:pPr rtl="0"/>
            <a:r>
              <a:rPr lang="et-EE" sz="3600" dirty="0">
                <a:solidFill>
                  <a:schemeClr val="tx2"/>
                </a:solidFill>
              </a:rPr>
              <a:t>Planeeri esitlust hoolikalt</a:t>
            </a:r>
          </a:p>
          <a:p>
            <a:pPr rtl="0"/>
            <a:r>
              <a:rPr lang="et-EE" sz="3600" dirty="0">
                <a:solidFill>
                  <a:schemeClr val="tx2"/>
                </a:solidFill>
              </a:rPr>
              <a:t>Esitluse loomine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96536-FF2D-2AE1-D24E-B048E300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b="1" dirty="0">
                <a:solidFill>
                  <a:schemeClr val="tx2"/>
                </a:solidFill>
              </a:rPr>
              <a:t>Kiri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0CCA8-6CA3-6FA8-786D-9410EC8E7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3600" dirty="0">
                <a:solidFill>
                  <a:schemeClr val="tx2"/>
                </a:solidFill>
              </a:rPr>
              <a:t>Üldiselt kasutusel üks kirjastiil, maksimum kaks</a:t>
            </a:r>
          </a:p>
          <a:p>
            <a:r>
              <a:rPr lang="et-EE" sz="3600" dirty="0">
                <a:solidFill>
                  <a:schemeClr val="tx2"/>
                </a:solidFill>
              </a:rPr>
              <a:t>Tekst 28 ja suurem</a:t>
            </a:r>
          </a:p>
          <a:p>
            <a:r>
              <a:rPr lang="et-EE" sz="3600" noProof="1">
                <a:solidFill>
                  <a:schemeClr val="tx2"/>
                </a:solidFill>
              </a:rPr>
              <a:t>Sans-Serif</a:t>
            </a:r>
            <a:r>
              <a:rPr lang="et-EE" sz="3600" dirty="0">
                <a:solidFill>
                  <a:schemeClr val="tx2"/>
                </a:solidFill>
              </a:rPr>
              <a:t> kirjastiilid on paremad</a:t>
            </a:r>
          </a:p>
        </p:txBody>
      </p:sp>
      <p:pic>
        <p:nvPicPr>
          <p:cNvPr id="5" name="Picture 4" descr="A comparison between a letter and a letter&#10;&#10;AI-generated content may be incorrect.">
            <a:extLst>
              <a:ext uri="{FF2B5EF4-FFF2-40B4-BE49-F238E27FC236}">
                <a16:creationId xmlns:a16="http://schemas.microsoft.com/office/drawing/2014/main" id="{7C0DE529-7EFA-E820-3A07-124846475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24" y="4350724"/>
            <a:ext cx="4320480" cy="243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2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14D43-B56B-C2DF-8578-019A87170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B6DCB-15A0-8F41-09A4-707BD3A8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b="1" dirty="0">
                <a:solidFill>
                  <a:schemeClr val="tx2"/>
                </a:solidFill>
              </a:rPr>
              <a:t>Kiri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538D1-B1CD-4ACE-9C58-06252DA6A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endParaRPr lang="et-EE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</a:p>
          <a:p>
            <a:r>
              <a:rPr lang="et-EE" sz="36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Verdana</a:t>
            </a:r>
            <a:endParaRPr lang="et-EE" sz="3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t-EE" sz="3600" dirty="0" err="1">
                <a:solidFill>
                  <a:schemeClr val="tx2"/>
                </a:solidFill>
                <a:latin typeface="Segoe Print" panose="02000600000000000000" pitchFamily="2" charset="0"/>
              </a:rPr>
              <a:t>Segoe</a:t>
            </a:r>
            <a:r>
              <a:rPr lang="et-EE" sz="3600" dirty="0">
                <a:solidFill>
                  <a:schemeClr val="tx2"/>
                </a:solidFill>
                <a:latin typeface="Segoe Print" panose="02000600000000000000" pitchFamily="2" charset="0"/>
              </a:rPr>
              <a:t> Print</a:t>
            </a:r>
          </a:p>
          <a:p>
            <a:r>
              <a:rPr lang="et-EE" sz="3600" dirty="0" err="1">
                <a:solidFill>
                  <a:schemeClr val="tx2"/>
                </a:solidFill>
                <a:latin typeface="Playbill" panose="040506030A0602020202" pitchFamily="82" charset="0"/>
              </a:rPr>
              <a:t>Playbill</a:t>
            </a:r>
            <a:endParaRPr lang="et-EE" sz="3600" dirty="0">
              <a:solidFill>
                <a:schemeClr val="tx2"/>
              </a:solidFill>
              <a:latin typeface="Playbill" panose="040506030A0602020202" pitchFamily="82" charset="0"/>
            </a:endParaRPr>
          </a:p>
          <a:p>
            <a:pPr marL="0" indent="0">
              <a:buNone/>
            </a:pPr>
            <a:r>
              <a:rPr lang="et-EE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t-EE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t-EE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Verdana</a:t>
            </a:r>
            <a:r>
              <a:rPr lang="et-EE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paremini loetavad</a:t>
            </a:r>
          </a:p>
        </p:txBody>
      </p:sp>
    </p:spTree>
    <p:extLst>
      <p:ext uri="{BB962C8B-B14F-4D97-AF65-F5344CB8AC3E}">
        <p14:creationId xmlns:p14="http://schemas.microsoft.com/office/powerpoint/2010/main" val="72858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504BF-493C-7B03-EAD1-7C86A4F91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954A6-DA23-EB96-55A7-2F819CC11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b="1" dirty="0">
                <a:solidFill>
                  <a:schemeClr val="tx2"/>
                </a:solidFill>
              </a:rPr>
              <a:t>Tekst 28 või suurem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56CA1-C3CA-19CD-8139-829EC95F0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/>
          </a:bodyPr>
          <a:lstStyle/>
          <a:p>
            <a:pPr marL="304165" indent="-304165"/>
            <a:r>
              <a:rPr lang="et-EE" sz="1200" dirty="0">
                <a:solidFill>
                  <a:schemeClr val="tx2"/>
                </a:solidFill>
                <a:cs typeface="Arial" panose="020B0604020202020204" pitchFamily="34" charset="0"/>
              </a:rPr>
              <a:t>Kaksteist</a:t>
            </a:r>
            <a:endParaRPr lang="et-EE"/>
          </a:p>
          <a:p>
            <a:pPr marL="304165" indent="-304165"/>
            <a:r>
              <a:rPr lang="et-EE" sz="1400" dirty="0">
                <a:solidFill>
                  <a:schemeClr val="tx2"/>
                </a:solidFill>
                <a:cs typeface="Arial" panose="020B0604020202020204" pitchFamily="34" charset="0"/>
              </a:rPr>
              <a:t>Neliteist</a:t>
            </a:r>
          </a:p>
          <a:p>
            <a:pPr marL="304165" indent="-304165"/>
            <a:r>
              <a:rPr lang="et-EE" sz="2000" dirty="0">
                <a:solidFill>
                  <a:schemeClr val="tx2"/>
                </a:solidFill>
                <a:cs typeface="Arial" panose="020B0604020202020204" pitchFamily="34" charset="0"/>
              </a:rPr>
              <a:t>Kakskümmend</a:t>
            </a:r>
          </a:p>
          <a:p>
            <a:pPr marL="304165" indent="-304165"/>
            <a:r>
              <a:rPr lang="et-EE" sz="2800">
                <a:solidFill>
                  <a:schemeClr val="tx2"/>
                </a:solidFill>
                <a:cs typeface="Arial"/>
              </a:rPr>
              <a:t>Kakskümmend kaheksa</a:t>
            </a:r>
            <a:endParaRPr lang="et-EE" sz="280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304165" indent="-304165"/>
            <a:r>
              <a:rPr lang="et-EE" sz="3200">
                <a:solidFill>
                  <a:schemeClr val="tx2"/>
                </a:solidFill>
                <a:cs typeface="Arial"/>
              </a:rPr>
              <a:t>Kolmkümmend kaks</a:t>
            </a:r>
            <a:endParaRPr lang="et-EE" sz="320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304165" indent="-304165"/>
            <a:r>
              <a:rPr lang="et-EE" sz="4400">
                <a:solidFill>
                  <a:schemeClr val="tx2"/>
                </a:solidFill>
                <a:cs typeface="Arial"/>
              </a:rPr>
              <a:t>Nelikümmend neli</a:t>
            </a:r>
            <a:r>
              <a:rPr lang="et-EE" sz="3600" dirty="0">
                <a:solidFill>
                  <a:schemeClr val="tx2"/>
                </a:solidFill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88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22AAA-1887-E0B3-DD2E-3D856026E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A4FA-B1AD-E55A-C57C-EE8173DFA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b="1" dirty="0">
                <a:solidFill>
                  <a:schemeClr val="tx2"/>
                </a:solidFill>
              </a:rPr>
              <a:t>Tekst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430AE-AB7A-0C0F-2AEA-7F8E97C02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3600" dirty="0">
                <a:solidFill>
                  <a:schemeClr val="tx2"/>
                </a:solidFill>
              </a:rPr>
              <a:t>Teksti ei tohi olla liiga palju (4x4 või 6x6)</a:t>
            </a:r>
          </a:p>
          <a:p>
            <a:pPr lvl="1"/>
            <a:r>
              <a:rPr lang="et-EE" sz="3200" dirty="0">
                <a:solidFill>
                  <a:schemeClr val="tx2"/>
                </a:solidFill>
              </a:rPr>
              <a:t>4 sõna neljas reas või 6 sõna kuues reas</a:t>
            </a:r>
          </a:p>
          <a:p>
            <a:r>
              <a:rPr lang="et-EE" sz="3600" dirty="0">
                <a:solidFill>
                  <a:schemeClr val="tx2"/>
                </a:solidFill>
              </a:rPr>
              <a:t>Teksti on hea esitada punktide ja alampunktidena</a:t>
            </a:r>
          </a:p>
          <a:p>
            <a:r>
              <a:rPr lang="et-EE" sz="3600" dirty="0">
                <a:solidFill>
                  <a:schemeClr val="tx2"/>
                </a:solidFill>
              </a:rPr>
              <a:t>Oluline on teksti paigutus</a:t>
            </a:r>
          </a:p>
          <a:p>
            <a:r>
              <a:rPr lang="et-EE" sz="3600" b="1" dirty="0">
                <a:solidFill>
                  <a:schemeClr val="tx2"/>
                </a:solidFill>
              </a:rPr>
              <a:t>KIRJAVIGU EI TOHI OLLA</a:t>
            </a:r>
          </a:p>
        </p:txBody>
      </p:sp>
    </p:spTree>
    <p:extLst>
      <p:ext uri="{BB962C8B-B14F-4D97-AF65-F5344CB8AC3E}">
        <p14:creationId xmlns:p14="http://schemas.microsoft.com/office/powerpoint/2010/main" val="113837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33AAC-191D-0CC2-009F-7FCF9298F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DADFC-C3DC-D14F-1D11-34254924A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b="1" dirty="0">
                <a:solidFill>
                  <a:schemeClr val="tx2"/>
                </a:solidFill>
              </a:rPr>
              <a:t>Pildid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11F3E-DE5B-FC9C-FB3A-3EF3569D0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3600" dirty="0">
                <a:solidFill>
                  <a:schemeClr val="tx2"/>
                </a:solidFill>
              </a:rPr>
              <a:t>Pilt annab rohkem infot kui tekst</a:t>
            </a:r>
          </a:p>
          <a:p>
            <a:r>
              <a:rPr lang="et-EE" sz="3600" dirty="0">
                <a:solidFill>
                  <a:schemeClr val="tx2"/>
                </a:solidFill>
              </a:rPr>
              <a:t>Pilt peab haakuma sisuga</a:t>
            </a:r>
          </a:p>
          <a:p>
            <a:r>
              <a:rPr lang="et-EE" sz="3600" dirty="0">
                <a:solidFill>
                  <a:schemeClr val="tx2"/>
                </a:solidFill>
              </a:rPr>
              <a:t>Piisav suurus ja selgus</a:t>
            </a:r>
          </a:p>
          <a:p>
            <a:r>
              <a:rPr lang="et-EE" sz="3600" dirty="0">
                <a:solidFill>
                  <a:schemeClr val="tx2"/>
                </a:solidFill>
              </a:rPr>
              <a:t>Õiged proportsioonid</a:t>
            </a:r>
          </a:p>
          <a:p>
            <a:r>
              <a:rPr lang="et-EE" sz="3600" dirty="0">
                <a:solidFill>
                  <a:schemeClr val="tx2"/>
                </a:solidFill>
              </a:rPr>
              <a:t>Internetist pilti võttes, lisa autor või koht</a:t>
            </a:r>
          </a:p>
          <a:p>
            <a:r>
              <a:rPr lang="et-EE" sz="3600" dirty="0">
                <a:solidFill>
                  <a:schemeClr val="tx2"/>
                </a:solidFill>
              </a:rPr>
              <a:t>Kontrolli, et pildil poleks linke</a:t>
            </a:r>
          </a:p>
        </p:txBody>
      </p:sp>
    </p:spTree>
    <p:extLst>
      <p:ext uri="{BB962C8B-B14F-4D97-AF65-F5344CB8AC3E}">
        <p14:creationId xmlns:p14="http://schemas.microsoft.com/office/powerpoint/2010/main" val="271684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93D4D-D13D-A44D-68F5-33AF9B8D0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7E0C9-1AE1-41F5-6680-150234CF6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b="1" dirty="0">
                <a:solidFill>
                  <a:schemeClr val="tx2"/>
                </a:solidFill>
              </a:rPr>
              <a:t>Pildid</a:t>
            </a:r>
          </a:p>
        </p:txBody>
      </p:sp>
      <p:pic>
        <p:nvPicPr>
          <p:cNvPr id="5" name="Content Placeholder 4" descr="A mountain range with a cloudy sky&#10;&#10;AI-generated content may be incorrect.">
            <a:extLst>
              <a:ext uri="{FF2B5EF4-FFF2-40B4-BE49-F238E27FC236}">
                <a16:creationId xmlns:a16="http://schemas.microsoft.com/office/drawing/2014/main" id="{1ECB0577-348F-27B3-9B25-7D6F11903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1193800"/>
            <a:ext cx="4470400" cy="4470400"/>
          </a:xfrm>
        </p:spPr>
      </p:pic>
      <p:pic>
        <p:nvPicPr>
          <p:cNvPr id="7" name="Picture 6" descr="A mountain and lake with trees and blue sky&#10;&#10;AI-generated content may be incorrect.">
            <a:extLst>
              <a:ext uri="{FF2B5EF4-FFF2-40B4-BE49-F238E27FC236}">
                <a16:creationId xmlns:a16="http://schemas.microsoft.com/office/drawing/2014/main" id="{B9BEB1D5-AE1D-2BD0-992A-A5768C652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40" y="1642037"/>
            <a:ext cx="6363072" cy="357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3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3D41C-E3C6-7F02-A887-910A0B395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47518-9958-2B67-F264-5459EE3D2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b="1" dirty="0">
                <a:solidFill>
                  <a:schemeClr val="tx2"/>
                </a:solidFill>
              </a:rPr>
              <a:t>Kujundus</a:t>
            </a:r>
            <a:r>
              <a:rPr lang="et-EE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6FA33-B285-6701-4EEF-FFF6388DF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3600" dirty="0">
                <a:solidFill>
                  <a:schemeClr val="tx2"/>
                </a:solidFill>
              </a:rPr>
              <a:t>Taust ei tohi segada</a:t>
            </a:r>
          </a:p>
          <a:p>
            <a:r>
              <a:rPr lang="et-EE" sz="3600" dirty="0">
                <a:solidFill>
                  <a:schemeClr val="tx2"/>
                </a:solidFill>
              </a:rPr>
              <a:t>Väldi liiga erksaid toone</a:t>
            </a:r>
          </a:p>
          <a:p>
            <a:r>
              <a:rPr lang="et-EE" sz="3600" dirty="0">
                <a:solidFill>
                  <a:schemeClr val="tx2"/>
                </a:solidFill>
              </a:rPr>
              <a:t>Kasuta lihtsaid malle (</a:t>
            </a:r>
            <a:r>
              <a:rPr lang="et-EE" sz="3600" noProof="1">
                <a:solidFill>
                  <a:schemeClr val="tx2"/>
                </a:solidFill>
              </a:rPr>
              <a:t>templates</a:t>
            </a:r>
            <a:r>
              <a:rPr lang="et-EE" sz="3600" dirty="0">
                <a:solidFill>
                  <a:schemeClr val="tx2"/>
                </a:solidFill>
              </a:rPr>
              <a:t>)</a:t>
            </a:r>
          </a:p>
          <a:p>
            <a:r>
              <a:rPr lang="et-EE" sz="3600" dirty="0">
                <a:solidFill>
                  <a:schemeClr val="tx2"/>
                </a:solidFill>
              </a:rPr>
              <a:t>Lihtsuses peitub võlu</a:t>
            </a:r>
          </a:p>
        </p:txBody>
      </p:sp>
    </p:spTree>
    <p:extLst>
      <p:ext uri="{BB962C8B-B14F-4D97-AF65-F5344CB8AC3E}">
        <p14:creationId xmlns:p14="http://schemas.microsoft.com/office/powerpoint/2010/main" val="115733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5_TF02787940_TF02787940" id="{17E863BB-6DF1-422E-9ACD-52A7EBC8AA32}" vid="{B4E03419-1D01-4B40-96BD-E5A71E4150FB}"/>
    </a:ext>
  </a:extLst>
</a:theme>
</file>

<file path=ppt/theme/theme2.xml><?xml version="1.0" encoding="utf-8"?>
<a:theme xmlns:a="http://schemas.openxmlformats.org/drawingml/2006/main" name="Office’i kujundus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’i kujundus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Sinine raamatuvirnaga esitlus (laiekraan)</Template>
  <TotalTime>87</TotalTime>
  <Words>207</Words>
  <Application>Microsoft Office PowerPoint</Application>
  <PresentationFormat>Custom</PresentationFormat>
  <Paragraphs>59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Century Gothic</vt:lpstr>
      <vt:lpstr>Playbill</vt:lpstr>
      <vt:lpstr>Segoe Print</vt:lpstr>
      <vt:lpstr>Times New Roman</vt:lpstr>
      <vt:lpstr>Verdana</vt:lpstr>
      <vt:lpstr>Books 16x9</vt:lpstr>
      <vt:lpstr>Esitluste koostamine</vt:lpstr>
      <vt:lpstr>Esitluse kavandamine</vt:lpstr>
      <vt:lpstr>Kiri</vt:lpstr>
      <vt:lpstr>Kiri</vt:lpstr>
      <vt:lpstr>Tekst 28 või suurem</vt:lpstr>
      <vt:lpstr>Tekst</vt:lpstr>
      <vt:lpstr>Pildid</vt:lpstr>
      <vt:lpstr>Pildid</vt:lpstr>
      <vt:lpstr>Kujundus </vt:lpstr>
      <vt:lpstr>Kujundus nagu ei tohi olla</vt:lpstr>
      <vt:lpstr>Efektid ja helid</vt:lpstr>
      <vt:lpstr>Efektid ja helid</vt:lpstr>
      <vt:lpstr>Esitluse ettekandmine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Toomas Salus</dc:creator>
  <cp:lastModifiedBy>Toomas Salus</cp:lastModifiedBy>
  <cp:revision>5</cp:revision>
  <dcterms:created xsi:type="dcterms:W3CDTF">2025-09-09T07:05:19Z</dcterms:created>
  <dcterms:modified xsi:type="dcterms:W3CDTF">2025-09-16T10:28:49Z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